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4630400" cy="8229600"/>
  <p:notesSz cx="8229600" cy="14630400"/>
  <p:embeddedFontLst>
    <p:embeddedFont>
      <p:font typeface="Raleway" pitchFamily="2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old" panose="02000000000000000000" pitchFamily="2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106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5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4C96C-601D-251C-CB61-55529D34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738EB-801E-E118-B1B2-CD45FEBC1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C30D5-FCD0-281D-DA20-63DECFB7C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0B32D-9E52-CC45-03F4-FB11A605A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8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Netflix's Streaming Architecture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7025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Netflix is a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global streaming giant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that delivers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high-quality video content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to millions of users worldwide. To achieve this, they rely on a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robust and scalable architecture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 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7329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708412"/>
            <a:ext cx="189130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3C3939"/>
                </a:solidFill>
                <a:ea typeface="Roboto Bold" pitchFamily="34" charset="-122"/>
                <a:cs typeface="Roboto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09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Client Interaction</a:t>
            </a:r>
            <a:endParaRPr lang="en-US" sz="6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6991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963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TV</a:t>
            </a:r>
            <a:endParaRPr lang="en-US" sz="3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216991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2963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Smartphone</a:t>
            </a:r>
            <a:endParaRPr lang="en-US" sz="3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998476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80190" y="4792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Laptop</a:t>
            </a:r>
            <a:endParaRPr lang="en-US" sz="3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8421" y="3998476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228421" y="4792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Game Console</a:t>
            </a:r>
            <a:endParaRPr lang="en-US" sz="3200" dirty="0"/>
          </a:p>
        </p:txBody>
      </p:sp>
      <p:sp>
        <p:nvSpPr>
          <p:cNvPr id="12" name="Text 5"/>
          <p:cNvSpPr/>
          <p:nvPr/>
        </p:nvSpPr>
        <p:spPr>
          <a:xfrm>
            <a:off x="6280190" y="54017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This is where you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interact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with Netflix – your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TV, smartphone, laptop, or game console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Text 6"/>
          <p:cNvSpPr/>
          <p:nvPr/>
        </p:nvSpPr>
        <p:spPr>
          <a:xfrm>
            <a:off x="6280190" y="63827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The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client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sends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requests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to the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Netflix servers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for things like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browsing titles, playing videos, and managing your account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4463" y="6022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Netflix Backend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793790" y="282027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820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Personalization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417439" y="3310692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Recommending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shows and movies based on your viewing history.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85467" y="2820273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820273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Content Management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309116" y="3310692"/>
            <a:ext cx="37205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Adding new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titles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managing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metadata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(descriptions, actors, etc.), and preparing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videos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for streaming.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2442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244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User Management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417439" y="5734685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Handling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subscriptions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payments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and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account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information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4685467" y="52442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09116" y="5244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Traffic Management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5309116" y="5734685"/>
            <a:ext cx="35681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Directing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traffic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to the nearest server for faster delivery.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474463" y="15141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This is the "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brain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" of Netflix, running on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Amazon Web Services (AWS).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Text 14"/>
          <p:cNvSpPr/>
          <p:nvPr/>
        </p:nvSpPr>
        <p:spPr>
          <a:xfrm>
            <a:off x="474463" y="21321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It handles tasks like: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3250"/>
            <a:ext cx="813431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Content Delivery Network (CDN)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2801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ea typeface="Raleway" pitchFamily="34" charset="-122"/>
                <a:cs typeface="Raleway" pitchFamily="34" charset="-120"/>
              </a:rPr>
              <a:t>Global Network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5146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This is a vast </a:t>
            </a:r>
            <a:r>
              <a:rPr lang="en-US" sz="2800" b="1" i="1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network of servers</a:t>
            </a:r>
            <a:r>
              <a:rPr lang="en-US" sz="2400" i="1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 </a:t>
            </a: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strategically placed around the globe.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1718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ea typeface="Raleway" pitchFamily="34" charset="-122"/>
                <a:cs typeface="Raleway" pitchFamily="34" charset="-120"/>
              </a:rPr>
              <a:t>Open Connect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406301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Netflix uses its own </a:t>
            </a:r>
            <a:r>
              <a:rPr lang="en-US" sz="2800" b="1" i="1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CDN</a:t>
            </a: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 called </a:t>
            </a:r>
            <a:r>
              <a:rPr lang="en-US" sz="2800" b="1" i="1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Open Connect</a:t>
            </a: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F7135"/>
          </a:solidFill>
          <a:ln w="7620">
            <a:solidFill>
              <a:srgbClr val="388A4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FFFFFF"/>
                </a:solidFill>
                <a:ea typeface="Raleway" pitchFamily="34" charset="-122"/>
                <a:cs typeface="Raleway" pitchFamily="34" charset="-120"/>
              </a:rPr>
              <a:t>Faster Streaming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65146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It stores </a:t>
            </a:r>
            <a:r>
              <a:rPr lang="en-US" sz="2800" b="1" i="1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copies of videos </a:t>
            </a:r>
            <a:r>
              <a:rPr lang="en-US" sz="2400" dirty="0">
                <a:solidFill>
                  <a:srgbClr val="FFFFFF"/>
                </a:solidFill>
                <a:ea typeface="Roboto" pitchFamily="34" charset="-122"/>
                <a:cs typeface="Roboto" pitchFamily="34" charset="-120"/>
              </a:rPr>
              <a:t>closer to users, allowing for faster streaming speeds and reduced buffering.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46328-FBC6-9DB0-A17B-FA0AB3F42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35148E5-3615-5BA3-4BF5-8C520681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291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D0FD22-EBD7-B7FA-6FF8-B1A543612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543" y="1402946"/>
            <a:ext cx="9971957" cy="6271575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41004DF8-EBD2-B69F-CDB7-72DE9CCB913F}"/>
              </a:ext>
            </a:extLst>
          </p:cNvPr>
          <p:cNvSpPr/>
          <p:nvPr/>
        </p:nvSpPr>
        <p:spPr>
          <a:xfrm>
            <a:off x="4823500" y="447080"/>
            <a:ext cx="5487114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How Netflix Streaming 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292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000" y="447080"/>
            <a:ext cx="5487114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54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How Netflix Streaming Works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00" y="1280279"/>
            <a:ext cx="812959" cy="13007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5798" y="1442799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Request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1625798" y="1794272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You use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your device (client)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to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request a movie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on Netflix.</a:t>
            </a:r>
            <a:endParaRPr lang="en-US" sz="2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00" y="2581037"/>
            <a:ext cx="812959" cy="130075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25798" y="2743557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Processing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1625798" y="3095030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The request travels to the nearest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Netflix server (backend).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00" y="3881795"/>
            <a:ext cx="812959" cy="130075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5798" y="4044315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Verification</a:t>
            </a:r>
            <a:endParaRPr lang="en-US" sz="3200" dirty="0"/>
          </a:p>
        </p:txBody>
      </p:sp>
      <p:sp>
        <p:nvSpPr>
          <p:cNvPr id="11" name="Text 6"/>
          <p:cNvSpPr/>
          <p:nvPr/>
        </p:nvSpPr>
        <p:spPr>
          <a:xfrm>
            <a:off x="1625798" y="4395788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The server processes the request, checks your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subscription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and determines the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best video quality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for your internet speed.</a:t>
            </a:r>
            <a:endParaRPr lang="en-US" sz="2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00" y="5182553"/>
            <a:ext cx="812959" cy="13007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25798" y="5345073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Direction</a:t>
            </a:r>
            <a:endParaRPr lang="en-US" sz="3200" dirty="0"/>
          </a:p>
        </p:txBody>
      </p:sp>
      <p:sp>
        <p:nvSpPr>
          <p:cNvPr id="14" name="Text 8"/>
          <p:cNvSpPr/>
          <p:nvPr/>
        </p:nvSpPr>
        <p:spPr>
          <a:xfrm>
            <a:off x="1625798" y="5696545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The server directs your device to the nearest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Open Connect server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that has the requested video.</a:t>
            </a:r>
            <a:endParaRPr lang="en-US" sz="2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00" y="6483310"/>
            <a:ext cx="812959" cy="130075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5798" y="6645831"/>
            <a:ext cx="2032516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3200" dirty="0">
                <a:solidFill>
                  <a:srgbClr val="3C3939"/>
                </a:solidFill>
                <a:ea typeface="Raleway" pitchFamily="34" charset="-122"/>
                <a:cs typeface="Raleway" pitchFamily="34" charset="-120"/>
              </a:rPr>
              <a:t>Streaming</a:t>
            </a:r>
            <a:endParaRPr lang="en-US" sz="3200" dirty="0"/>
          </a:p>
        </p:txBody>
      </p:sp>
      <p:sp>
        <p:nvSpPr>
          <p:cNvPr id="17" name="Text 10"/>
          <p:cNvSpPr/>
          <p:nvPr/>
        </p:nvSpPr>
        <p:spPr>
          <a:xfrm>
            <a:off x="1625798" y="6997303"/>
            <a:ext cx="1243560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The video starts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streaming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directly from the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Open Connect server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to your device.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94589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Key Concepts of Netflix Architecture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Microservices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89" y="5632966"/>
            <a:ext cx="4390033" cy="160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Netflix's backend is divided into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many small, independent services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. This makes the system more flexible and easier to scale.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332928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Scalability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5332928" y="5632966"/>
            <a:ext cx="4128572" cy="1237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Netflix's architecture can handle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massive traffic spikes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such as during popular show releases.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872067" y="5051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Fault Tolerance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9872066" y="5632966"/>
            <a:ext cx="43900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If one part of the system fails, other parts can continue to function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, minimizing disruptions for users.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>
                <a:solidFill>
                  <a:srgbClr val="1B1B27"/>
                </a:solidFill>
                <a:ea typeface="Raleway" pitchFamily="34" charset="-122"/>
                <a:cs typeface="Raleway" pitchFamily="34" charset="-120"/>
              </a:rPr>
              <a:t>Netflix's Efficient Streaming System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In essence,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Netflix's architecture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is a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complex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 but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efficient system designed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to deliver a </a:t>
            </a:r>
            <a:r>
              <a:rPr lang="en-US" sz="2400" dirty="0">
                <a:solidFill>
                  <a:srgbClr val="FF0000"/>
                </a:solidFill>
                <a:ea typeface="Roboto" pitchFamily="34" charset="-122"/>
                <a:cs typeface="Roboto" pitchFamily="34" charset="-120"/>
              </a:rPr>
              <a:t>seamless streaming </a:t>
            </a:r>
            <a:r>
              <a:rPr lang="en-US" sz="2400" dirty="0">
                <a:solidFill>
                  <a:srgbClr val="3C3939"/>
                </a:solidFill>
                <a:ea typeface="Roboto" pitchFamily="34" charset="-122"/>
                <a:cs typeface="Roboto" pitchFamily="34" charset="-120"/>
              </a:rPr>
              <a:t>experience to millions of users worldwide.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408</Words>
  <Application>Microsoft Office PowerPoint</Application>
  <PresentationFormat>Custom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Roboto Bold</vt:lpstr>
      <vt:lpstr>Roboto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18</cp:revision>
  <dcterms:created xsi:type="dcterms:W3CDTF">2025-01-27T14:40:37Z</dcterms:created>
  <dcterms:modified xsi:type="dcterms:W3CDTF">2025-01-29T13:10:55Z</dcterms:modified>
</cp:coreProperties>
</file>